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85" r:id="rId5"/>
  </p:sldMasterIdLst>
  <p:sldIdLst>
    <p:sldId id="908" r:id="rId6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ez, Florencia (ARG, HAE, RH)" initials="FF(HR" lastIdx="1" clrIdx="0">
    <p:extLst>
      <p:ext uri="{19B8F6BF-5375-455C-9EA6-DF929625EA0E}">
        <p15:presenceInfo xmlns:p15="http://schemas.microsoft.com/office/powerpoint/2012/main" userId="S::FFEARGHR@mabe.com.ar::806f58f6-71f3-40fd-b448-aa45cb1ce4a7" providerId="AD"/>
      </p:ext>
    </p:extLst>
  </p:cmAuthor>
  <p:cmAuthor id="2" name="Fernandez, Florencia (ARG, HAE, HR)" initials="FF(HH" lastIdx="1" clrIdx="1">
    <p:extLst>
      <p:ext uri="{19B8F6BF-5375-455C-9EA6-DF929625EA0E}">
        <p15:presenceInfo xmlns:p15="http://schemas.microsoft.com/office/powerpoint/2012/main" userId="S-1-5-21-3778790786-235800452-2510412012-40849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1941"/>
    <a:srgbClr val="595959"/>
    <a:srgbClr val="0082A5"/>
    <a:srgbClr val="00526B"/>
    <a:srgbClr val="007399"/>
    <a:srgbClr val="E4DED4"/>
    <a:srgbClr val="008EB4"/>
    <a:srgbClr val="009BC6"/>
    <a:srgbClr val="00A5D3"/>
    <a:srgbClr val="180E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97" autoAdjust="0"/>
    <p:restoredTop sz="94660"/>
  </p:normalViewPr>
  <p:slideViewPr>
    <p:cSldViewPr snapToGrid="0">
      <p:cViewPr>
        <p:scale>
          <a:sx n="70" d="100"/>
          <a:sy n="70" d="100"/>
        </p:scale>
        <p:origin x="660" y="-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CB7E7-AF66-4D21-B5EE-8E615F1A59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D472D1-65F9-4669-ADDA-BDD11F075E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45D5B5-4DB3-4B6F-B309-6A623D521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550462-C7E0-4192-A74B-D9E6CF223FB4}" type="datetimeFigureOut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11/02/2025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F71089-1F0D-46A3-B011-602CC9403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72CDA5-D550-4EC9-A7A9-CCE908705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6425F-C248-4E20-913C-29ED56A2A9EF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9596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86D29-47A2-4633-A6F2-1A2F8D8AA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113FB0-30D9-4555-A384-94799000D7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91600-9457-4445-9BAC-8F79EF8F7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550462-C7E0-4192-A74B-D9E6CF223FB4}" type="datetimeFigureOut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11/02/2025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CA5B13-9780-4C56-BC6F-1F9D84391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C6795-D507-4E57-8154-859FA9498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6425F-C248-4E20-913C-29ED56A2A9EF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2478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6D6DFA-8280-42D0-8A43-AE559F6D2F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99831B-B1A0-40E8-8C3E-22C81F8054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58BC4A-BC27-4249-8065-407918689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550462-C7E0-4192-A74B-D9E6CF223FB4}" type="datetimeFigureOut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11/02/2025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5CACB3-A4B6-4192-B776-D9D9D9407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59EF86-2F3D-4C36-B3E3-E2A230B91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6425F-C248-4E20-913C-29ED56A2A9EF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01765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0D2771F-2F8D-4067-A61E-614478AEB2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073"/>
          <a:stretch/>
        </p:blipFill>
        <p:spPr>
          <a:xfrm>
            <a:off x="0" y="-38099"/>
            <a:ext cx="12192000" cy="1264752"/>
          </a:xfrm>
          <a:prstGeom prst="rect">
            <a:avLst/>
          </a:prstGeom>
        </p:spPr>
      </p:pic>
      <p:pic>
        <p:nvPicPr>
          <p:cNvPr id="10" name="Picture 9" descr="A display screen&#10;&#10;Description automatically generated">
            <a:extLst>
              <a:ext uri="{FF2B5EF4-FFF2-40B4-BE49-F238E27FC236}">
                <a16:creationId xmlns:a16="http://schemas.microsoft.com/office/drawing/2014/main" id="{F9463F2D-9132-44E7-89C3-B08D72AD3A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62"/>
          <a:stretch/>
        </p:blipFill>
        <p:spPr>
          <a:xfrm>
            <a:off x="300846" y="622012"/>
            <a:ext cx="6635531" cy="115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1583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5B99-E6EA-45DB-AFFE-204452251F2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2E64B-8E89-48B7-8F31-3991EFEFE8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687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5B99-E6EA-45DB-AFFE-204452251F2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2E64B-8E89-48B7-8F31-3991EFEFE8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285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5B99-E6EA-45DB-AFFE-204452251F2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2E64B-8E89-48B7-8F31-3991EFEFE8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060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5B99-E6EA-45DB-AFFE-204452251F2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2E64B-8E89-48B7-8F31-3991EFEFE8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8713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5B99-E6EA-45DB-AFFE-204452251F2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2E64B-8E89-48B7-8F31-3991EFEFE8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1619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5B99-E6EA-45DB-AFFE-204452251F2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2E64B-8E89-48B7-8F31-3991EFEFE8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5976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5B99-E6EA-45DB-AFFE-204452251F2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2E64B-8E89-48B7-8F31-3991EFEFE8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208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EB358-4BD3-4657-BB27-64F7D95B1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020DC-F071-4C7D-B092-122E819B9D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207783-4391-4F07-9169-DAEA43C94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550462-C7E0-4192-A74B-D9E6CF223FB4}" type="datetimeFigureOut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11/02/2025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1CB090-8390-40BE-9B83-EAFFDDCDF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B15626-AE07-4CEF-93B3-2B7EC2CAF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6425F-C248-4E20-913C-29ED56A2A9EF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45696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5B99-E6EA-45DB-AFFE-204452251F2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2E64B-8E89-48B7-8F31-3991EFEFE8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8066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5B99-E6EA-45DB-AFFE-204452251F2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2E64B-8E89-48B7-8F31-3991EFEFE8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05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5B99-E6EA-45DB-AFFE-204452251F2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2E64B-8E89-48B7-8F31-3991EFEFE8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9058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5B99-E6EA-45DB-AFFE-204452251F2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2E64B-8E89-48B7-8F31-3991EFEFE8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75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7AEAA-FA5D-49D9-9808-F77B7F060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9C9F56-0B74-4C44-B864-D7D40F39B1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0AA67-F1E2-4E6B-93FC-3A058C1F5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550462-C7E0-4192-A74B-D9E6CF223FB4}" type="datetimeFigureOut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11/02/2025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772E12-31E2-43F4-94A1-601DBBCF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78E0CC-6E44-49EC-B12C-5C50C0A90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6425F-C248-4E20-913C-29ED56A2A9EF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6506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A9549-9FE0-4C2D-9CD0-CEDF3800C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F7876B-644C-42BC-BA6A-8D0BCED8A0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2E8C31-3756-4469-BEAF-BF4E25BF50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1A1394-B1C9-4353-A2B3-271C36C5E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550462-C7E0-4192-A74B-D9E6CF223FB4}" type="datetimeFigureOut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11/02/2025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255DAC-D82B-4635-B613-4C59DC6EE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476DC5-6B5C-4BF1-AE09-1170EFAA8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6425F-C248-4E20-913C-29ED56A2A9EF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0947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D149E-1329-46C5-882D-FF4DC419F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5CE420-2FE9-4F1A-BA7B-F9D6506B9C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64487A-49DD-406C-85A9-17338C993D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E46254-EEB6-4DDB-A4F7-40D925A12B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71C358-5394-4C52-8D78-B662F987A6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E42824-7FA4-41CC-B441-BD724BF1F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550462-C7E0-4192-A74B-D9E6CF223FB4}" type="datetimeFigureOut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11/02/2025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30C1C9-45ED-469C-9841-441602DA3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423879-30D2-4A79-BB6D-6FC0B018C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6425F-C248-4E20-913C-29ED56A2A9EF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515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87E2F-B79A-4FD3-BF02-1947FFFB3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FD6E01-7761-48FA-98A3-50A06DD92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550462-C7E0-4192-A74B-D9E6CF223FB4}" type="datetimeFigureOut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11/02/2025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F03A13-FD03-4E6F-8100-EBD842680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E8D13D-A044-4B6B-A71F-194EB2FDC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6425F-C248-4E20-913C-29ED56A2A9EF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1092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1921A6-7A2E-4DB2-BC5E-58187682A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550462-C7E0-4192-A74B-D9E6CF223FB4}" type="datetimeFigureOut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11/02/2025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D4A5D4-21FA-411E-A758-7D4DAEFC5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6E1D9F-926A-4E79-A52C-936203540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6425F-C248-4E20-913C-29ED56A2A9EF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1265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1ECEA-6968-4E75-BB0C-940AA1FED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25595-025B-4D4D-95D6-BFBD47ED5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AC420B-3FB5-446A-B208-C229194386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FC83D2-FB9A-436A-8C40-D51C2EF0E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550462-C7E0-4192-A74B-D9E6CF223FB4}" type="datetimeFigureOut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11/02/2025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BBD959-1C52-431F-998C-ABD822791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6302A4-1260-46F9-8345-1A5BE2A1C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6425F-C248-4E20-913C-29ED56A2A9EF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6085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91AF2-DD02-4AC8-9DBA-67C4E7DEE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C0E980-82E5-474B-9D1D-5F430DCFA6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30B56A-5973-4EE2-9E18-F33A2B54C9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836276-CCDF-4A9F-A87F-BF54F662C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550462-C7E0-4192-A74B-D9E6CF223FB4}" type="datetimeFigureOut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11/02/2025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1905C0-7C7F-4B49-A108-443ACD356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ECE58-F115-4F1B-AF3A-0BEACFE72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6425F-C248-4E20-913C-29ED56A2A9EF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4068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5CA6DF-8F4E-4C00-8534-B233359C5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BB8F66-A1F0-4587-B1F6-7F13C51436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0BA95-619E-411D-86DA-09F7CD5CAC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550462-C7E0-4192-A74B-D9E6CF223FB4}" type="datetimeFigureOut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11/02/2025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6D0824-4D9C-40AB-9FFC-8EDCA172F2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5EF5DD-6167-4340-A51E-23D7F9A0E0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6425F-C248-4E20-913C-29ED56A2A9EF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8892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25B99-E6EA-45DB-AFFE-204452251F2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12E64B-8E89-48B7-8F31-3991EFEFE8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885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jpg"/><Relationship Id="rId5" Type="http://schemas.openxmlformats.org/officeDocument/2006/relationships/hyperlink" Target="mailto:Flavia.Salvucci@mabe.com.ar" TargetMode="External"/><Relationship Id="rId4" Type="http://schemas.openxmlformats.org/officeDocument/2006/relationships/hyperlink" Target="mailto:luis.reynosa@mabe.com.a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D733F-EFDF-9471-457E-5D862282F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outdoor, mountain, dune&#10;&#10;Description automatically generated">
            <a:extLst>
              <a:ext uri="{FF2B5EF4-FFF2-40B4-BE49-F238E27FC236}">
                <a16:creationId xmlns:a16="http://schemas.microsoft.com/office/drawing/2014/main" id="{1756CE68-41E6-8C50-4C3A-84FDFF24B1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"/>
            <a:ext cx="12309231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2405A76-D887-18DC-809F-B3D2A879B341}"/>
              </a:ext>
            </a:extLst>
          </p:cNvPr>
          <p:cNvSpPr/>
          <p:nvPr/>
        </p:nvSpPr>
        <p:spPr>
          <a:xfrm rot="10800000" flipH="1">
            <a:off x="270877" y="402454"/>
            <a:ext cx="84872" cy="6205105"/>
          </a:xfrm>
          <a:prstGeom prst="rect">
            <a:avLst/>
          </a:prstGeom>
          <a:gradFill flip="none" rotWithShape="1">
            <a:gsLst>
              <a:gs pos="0">
                <a:srgbClr val="00A6D5"/>
              </a:gs>
              <a:gs pos="83000">
                <a:srgbClr val="0082A5"/>
              </a:gs>
              <a:gs pos="100000">
                <a:srgbClr val="00556E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5B160B-21A5-15B7-945F-048E27C22C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535" y="212415"/>
            <a:ext cx="6450169" cy="8454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C9AC2A9-5346-8AD7-0125-E238CC4DAD80}"/>
              </a:ext>
            </a:extLst>
          </p:cNvPr>
          <p:cNvSpPr txBox="1"/>
          <p:nvPr/>
        </p:nvSpPr>
        <p:spPr>
          <a:xfrm>
            <a:off x="0" y="250441"/>
            <a:ext cx="71873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3600" b="1" dirty="0">
                <a:solidFill>
                  <a:schemeClr val="bg1"/>
                </a:solidFill>
                <a:latin typeface="Frutiger 45 Light" panose="020B0500000000000000" pitchFamily="34" charset="0"/>
                <a:ea typeface="Roboto" pitchFamily="2" charset="0"/>
              </a:rPr>
              <a:t>Búsqueda | Externa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utiger 45 Light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ACB8D1-6F8D-BC16-50DB-3BCD3E5F43FF}"/>
              </a:ext>
            </a:extLst>
          </p:cNvPr>
          <p:cNvSpPr txBox="1"/>
          <p:nvPr/>
        </p:nvSpPr>
        <p:spPr>
          <a:xfrm>
            <a:off x="399916" y="1184296"/>
            <a:ext cx="585153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>
                <a:solidFill>
                  <a:srgbClr val="00526B"/>
                </a:solidFill>
                <a:latin typeface="Frutiger LT Std 55 Roman" panose="020B0602020204020204" pitchFamily="34" charset="0"/>
                <a:ea typeface="Roboto" pitchFamily="2" charset="0"/>
              </a:rPr>
              <a:t>Nos encontramos en la búsqueda de un</a:t>
            </a:r>
          </a:p>
          <a:p>
            <a:pPr algn="ctr"/>
            <a:r>
              <a:rPr lang="es-AR" sz="2000" b="1" dirty="0">
                <a:solidFill>
                  <a:srgbClr val="00526B"/>
                </a:solidFill>
                <a:latin typeface="Frutiger LT Std 55 Roman" panose="020B0602020204020204" pitchFamily="34" charset="0"/>
                <a:ea typeface="Roboto" pitchFamily="2" charset="0"/>
              </a:rPr>
              <a:t>Supervisor de Producción.</a:t>
            </a:r>
          </a:p>
          <a:p>
            <a:endParaRPr lang="es-AR" sz="1500" b="1" dirty="0">
              <a:solidFill>
                <a:srgbClr val="00526B"/>
              </a:solidFill>
              <a:latin typeface="Frutiger LT Std 55 Roman" panose="020B0602020204020204" pitchFamily="34" charset="0"/>
              <a:ea typeface="Roboto" pitchFamily="2" charset="0"/>
            </a:endParaRPr>
          </a:p>
          <a:p>
            <a:r>
              <a:rPr lang="es-AR" sz="1600" b="1" dirty="0">
                <a:solidFill>
                  <a:srgbClr val="00526B"/>
                </a:solidFill>
                <a:latin typeface="Frutiger LT Std 55 Roman" panose="020B0602020204020204" pitchFamily="34" charset="0"/>
                <a:ea typeface="Roboto" pitchFamily="2" charset="0"/>
              </a:rPr>
              <a:t>Objetivo del Puesto:</a:t>
            </a:r>
          </a:p>
          <a:p>
            <a:endParaRPr lang="es-AR" sz="500" b="1" dirty="0">
              <a:solidFill>
                <a:srgbClr val="00526B"/>
              </a:solidFill>
              <a:latin typeface="Frutiger LT Std 55 Roman" panose="020B0602020204020204" pitchFamily="34" charset="0"/>
              <a:ea typeface="Roboto" pitchFamily="2" charset="0"/>
            </a:endParaRPr>
          </a:p>
          <a:p>
            <a:r>
              <a:rPr lang="es-AR" sz="1400" dirty="0">
                <a:solidFill>
                  <a:srgbClr val="00526B"/>
                </a:solidFill>
                <a:latin typeface="Frutiger LT Std 55 Roman" panose="020B0602020204020204" pitchFamily="34" charset="0"/>
                <a:ea typeface="Roboto" pitchFamily="2" charset="0"/>
              </a:rPr>
              <a:t>Administrar y coordinar recursos para cumplir el programa de producción, en base a los objetivos de producción definidos, en tiempo, volumen y calidad. Priorizando la Seguridad y la Calidad de cada proceso. Controlar y gestionar el o los turnos en donde tiene responsabilidad.</a:t>
            </a:r>
          </a:p>
          <a:p>
            <a:r>
              <a:rPr lang="es-AR" sz="1400" dirty="0">
                <a:solidFill>
                  <a:srgbClr val="00526B"/>
                </a:solidFill>
                <a:latin typeface="Frutiger LT Std 55 Roman" panose="020B0602020204020204" pitchFamily="34" charset="0"/>
                <a:ea typeface="Roboto" pitchFamily="2" charset="0"/>
              </a:rPr>
              <a:t>	</a:t>
            </a:r>
            <a:endParaRPr lang="es-AR" sz="900" dirty="0">
              <a:solidFill>
                <a:srgbClr val="00526B"/>
              </a:solidFill>
              <a:latin typeface="Frutiger LT Std 55 Roman" panose="020B0602020204020204" pitchFamily="34" charset="0"/>
              <a:ea typeface="Roboto" pitchFamily="2" charset="0"/>
            </a:endParaRPr>
          </a:p>
          <a:p>
            <a:r>
              <a:rPr lang="es-AR" sz="1600" b="1" dirty="0">
                <a:solidFill>
                  <a:srgbClr val="00526B"/>
                </a:solidFill>
                <a:latin typeface="Frutiger LT Std 55 Roman" panose="020B0602020204020204" pitchFamily="34" charset="0"/>
                <a:ea typeface="Roboto" pitchFamily="2" charset="0"/>
              </a:rPr>
              <a:t>Requisitos</a:t>
            </a:r>
          </a:p>
          <a:p>
            <a:endParaRPr lang="en-US" sz="800" b="1" dirty="0">
              <a:solidFill>
                <a:srgbClr val="00526B"/>
              </a:solidFill>
              <a:latin typeface="Frutiger LT Std 55 Roman" panose="020B0602020204020204" pitchFamily="34" charset="0"/>
              <a:ea typeface="Roboto" pitchFamily="2" charset="0"/>
            </a:endParaRPr>
          </a:p>
          <a:p>
            <a:r>
              <a:rPr lang="es-AR" sz="1400" b="1" dirty="0">
                <a:solidFill>
                  <a:srgbClr val="00526B"/>
                </a:solidFill>
                <a:latin typeface="Frutiger LT Std 55 Roman" panose="020B0602020204020204" pitchFamily="34" charset="0"/>
                <a:ea typeface="Roboto" pitchFamily="2" charset="0"/>
              </a:rPr>
              <a:t>Formación: </a:t>
            </a:r>
            <a:r>
              <a:rPr lang="es-AR" sz="1400" dirty="0">
                <a:solidFill>
                  <a:srgbClr val="00526B"/>
                </a:solidFill>
                <a:latin typeface="Frutiger LT Std 55 Roman" panose="020B0602020204020204" pitchFamily="34" charset="0"/>
                <a:ea typeface="Roboto" pitchFamily="2" charset="0"/>
              </a:rPr>
              <a:t>Universitaria completa  Ingeniería Química/ Industrial/Electromecánica.</a:t>
            </a:r>
          </a:p>
          <a:p>
            <a:endParaRPr lang="en-US" sz="400" dirty="0">
              <a:solidFill>
                <a:srgbClr val="00526B"/>
              </a:solidFill>
              <a:latin typeface="Frutiger LT Std 55 Roman" panose="020B0602020204020204" pitchFamily="34" charset="0"/>
              <a:ea typeface="Roboto" pitchFamily="2" charset="0"/>
            </a:endParaRPr>
          </a:p>
          <a:p>
            <a:r>
              <a:rPr lang="es-AR" sz="1400" b="1" dirty="0">
                <a:solidFill>
                  <a:srgbClr val="00526B"/>
                </a:solidFill>
                <a:latin typeface="Frutiger LT Std 55 Roman" panose="020B0602020204020204" pitchFamily="34" charset="0"/>
                <a:ea typeface="Roboto" pitchFamily="2" charset="0"/>
              </a:rPr>
              <a:t>Conocimientos Específicos: </a:t>
            </a:r>
            <a:r>
              <a:rPr lang="es-AR" sz="1400" dirty="0">
                <a:solidFill>
                  <a:srgbClr val="00526B"/>
                </a:solidFill>
                <a:latin typeface="Frutiger LT Std 55 Roman" panose="020B0602020204020204" pitchFamily="34" charset="0"/>
                <a:ea typeface="Roboto" pitchFamily="2" charset="0"/>
              </a:rPr>
              <a:t>Dominio de paquete Office, Manejo de sistemas de gestión.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CE50D7-C121-8BC3-448C-D47A559D050F}"/>
              </a:ext>
            </a:extLst>
          </p:cNvPr>
          <p:cNvSpPr txBox="1"/>
          <p:nvPr/>
        </p:nvSpPr>
        <p:spPr>
          <a:xfrm>
            <a:off x="457100" y="5319028"/>
            <a:ext cx="645016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>
                <a:solidFill>
                  <a:srgbClr val="00526B"/>
                </a:solidFill>
                <a:latin typeface="Frutiger LT Std 55 Roman" panose="020B0602020204020204" pitchFamily="34" charset="0"/>
                <a:ea typeface="Roboto" pitchFamily="2" charset="0"/>
              </a:rPr>
              <a:t>Lugar de trabajo: Rio Segundo</a:t>
            </a:r>
            <a:r>
              <a:rPr lang="es-AR" sz="1400" dirty="0">
                <a:solidFill>
                  <a:srgbClr val="00526B"/>
                </a:solidFill>
                <a:latin typeface="Frutiger LT Std 55 Roman" panose="020B0602020204020204" pitchFamily="34" charset="0"/>
                <a:ea typeface="Roboto" pitchFamily="2" charset="0"/>
              </a:rPr>
              <a:t>. </a:t>
            </a:r>
          </a:p>
          <a:p>
            <a:r>
              <a:rPr lang="es-AR" sz="1400" dirty="0">
                <a:solidFill>
                  <a:srgbClr val="00526B"/>
                </a:solidFill>
                <a:latin typeface="Frutiger LT Std 55 Roman" panose="020B0602020204020204" pitchFamily="34" charset="0"/>
                <a:ea typeface="Roboto" pitchFamily="2" charset="0"/>
              </a:rPr>
              <a:t>Envía tu CV a: </a:t>
            </a:r>
            <a:r>
              <a:rPr lang="es-AR" sz="1400" dirty="0">
                <a:solidFill>
                  <a:srgbClr val="00526B"/>
                </a:solidFill>
                <a:latin typeface="Frutiger LT Std 55 Roman" panose="020B0602020204020204" pitchFamily="34" charset="0"/>
                <a:ea typeface="Roboto" pitchFamily="2" charset="0"/>
                <a:hlinkClick r:id="rId4"/>
              </a:rPr>
              <a:t>luis.reynosa@mabe.com.ar</a:t>
            </a:r>
            <a:r>
              <a:rPr lang="es-AR" sz="1400" dirty="0">
                <a:solidFill>
                  <a:srgbClr val="00526B"/>
                </a:solidFill>
                <a:latin typeface="Frutiger LT Std 55 Roman" panose="020B0602020204020204" pitchFamily="34" charset="0"/>
                <a:ea typeface="Roboto" pitchFamily="2" charset="0"/>
              </a:rPr>
              <a:t> y </a:t>
            </a:r>
          </a:p>
          <a:p>
            <a:r>
              <a:rPr lang="es-AR" sz="1400" dirty="0">
                <a:solidFill>
                  <a:srgbClr val="00526B"/>
                </a:solidFill>
                <a:latin typeface="Frutiger LT Std 55 Roman" panose="020B0602020204020204" pitchFamily="34" charset="0"/>
                <a:ea typeface="Roboto" pitchFamily="2" charset="0"/>
                <a:hlinkClick r:id="rId5"/>
              </a:rPr>
              <a:t>Flavia.Salvucci@mabe.com.ar</a:t>
            </a:r>
            <a:endParaRPr lang="es-AR" sz="1400" dirty="0">
              <a:solidFill>
                <a:srgbClr val="00526B"/>
              </a:solidFill>
              <a:latin typeface="Frutiger LT Std 55 Roman" panose="020B0602020204020204" pitchFamily="34" charset="0"/>
              <a:ea typeface="Roboto" pitchFamily="2" charset="0"/>
            </a:endParaRPr>
          </a:p>
          <a:p>
            <a:r>
              <a:rPr lang="es-AR" sz="1400" dirty="0">
                <a:solidFill>
                  <a:srgbClr val="00526B"/>
                </a:solidFill>
                <a:latin typeface="Frutiger LT Std 55 Roman" panose="020B0602020204020204" pitchFamily="34" charset="0"/>
                <a:ea typeface="Roboto" pitchFamily="2" charset="0"/>
              </a:rPr>
              <a:t>con asunto: Supervisor de Producción</a:t>
            </a:r>
          </a:p>
          <a:p>
            <a:endParaRPr lang="es-AR" sz="1400" i="1" u="sng" dirty="0">
              <a:solidFill>
                <a:srgbClr val="00526B"/>
              </a:solidFill>
              <a:latin typeface="Frutiger LT Std 55 Roman" panose="020B0602020204020204" pitchFamily="34" charset="0"/>
              <a:ea typeface="Roboto" pitchFamily="2" charset="0"/>
            </a:endParaRPr>
          </a:p>
        </p:txBody>
      </p:sp>
      <p:pic>
        <p:nvPicPr>
          <p:cNvPr id="4" name="Imagen 3" descr="Personas sentadas en una mesa&#10;&#10;Descripción generada automáticamente con confianza media">
            <a:extLst>
              <a:ext uri="{FF2B5EF4-FFF2-40B4-BE49-F238E27FC236}">
                <a16:creationId xmlns:a16="http://schemas.microsoft.com/office/drawing/2014/main" id="{8029E6F7-7ED9-4A3E-6A67-5E2DDBD456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54" r="8356"/>
          <a:stretch/>
        </p:blipFill>
        <p:spPr>
          <a:xfrm>
            <a:off x="6194266" y="0"/>
            <a:ext cx="611496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effectLst>
            <a:outerShdw blurRad="5842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0">
            <a:extLst>
              <a:ext uri="{FF2B5EF4-FFF2-40B4-BE49-F238E27FC236}">
                <a16:creationId xmlns:a16="http://schemas.microsoft.com/office/drawing/2014/main" id="{D850B832-E496-7579-788E-12ED0AAB05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76160" y="6124843"/>
            <a:ext cx="1356664" cy="55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609229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1764DA3D0C83F4596DFC184F69FE0EC" ma:contentTypeVersion="10" ma:contentTypeDescription="Crear nuevo documento." ma:contentTypeScope="" ma:versionID="7a896b6e22d994274b3392f4959ca839">
  <xsd:schema xmlns:xsd="http://www.w3.org/2001/XMLSchema" xmlns:xs="http://www.w3.org/2001/XMLSchema" xmlns:p="http://schemas.microsoft.com/office/2006/metadata/properties" xmlns:ns2="c3fc70ee-ad56-4638-a5bd-c47766907b29" xmlns:ns3="9bdf0fa3-f977-41a1-9014-15a08b6a0743" targetNamespace="http://schemas.microsoft.com/office/2006/metadata/properties" ma:root="true" ma:fieldsID="fe45bdcc067d685f44004295a03fb45e" ns2:_="" ns3:_="">
    <xsd:import namespace="c3fc70ee-ad56-4638-a5bd-c47766907b29"/>
    <xsd:import namespace="9bdf0fa3-f977-41a1-9014-15a08b6a07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fc70ee-ad56-4638-a5bd-c47766907b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0808bcb2-223a-426c-82ef-106a1cd5751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df0fa3-f977-41a1-9014-15a08b6a074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285117f-2200-4f68-9f5d-7fb8d14a2de5}" ma:internalName="TaxCatchAll" ma:showField="CatchAllData" ma:web="9bdf0fa3-f977-41a1-9014-15a08b6a07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bdf0fa3-f977-41a1-9014-15a08b6a0743" xsi:nil="true"/>
    <lcf76f155ced4ddcb4097134ff3c332f xmlns="c3fc70ee-ad56-4638-a5bd-c47766907b29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FB2B2C-7F2E-4F24-B6A8-0282D6FE96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fc70ee-ad56-4638-a5bd-c47766907b29"/>
    <ds:schemaRef ds:uri="9bdf0fa3-f977-41a1-9014-15a08b6a07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0DD0372-4930-4BEE-B120-0AA260742F9D}">
  <ds:schemaRefs>
    <ds:schemaRef ds:uri="http://purl.org/dc/elements/1.1/"/>
    <ds:schemaRef ds:uri="9bdf0fa3-f977-41a1-9014-15a08b6a0743"/>
    <ds:schemaRef ds:uri="http://purl.org/dc/dcmitype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c3fc70ee-ad56-4638-a5bd-c47766907b29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F2F6DCDA-9F40-4769-88E9-1AB89734B3F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153714</TotalTime>
  <Words>132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Frutiger 45 Light</vt:lpstr>
      <vt:lpstr>Frutiger LT Std 55 Roman</vt:lpstr>
      <vt:lpstr>Roboto</vt:lpstr>
      <vt:lpstr>2_Office Theme</vt:lpstr>
      <vt:lpstr>3_Office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Fernandez, Florencia (ARG, HAE, HR)</dc:creator>
  <cp:lastModifiedBy>Reynosa, Luis (ARG, RIO, RH)</cp:lastModifiedBy>
  <cp:revision>124</cp:revision>
  <dcterms:created xsi:type="dcterms:W3CDTF">2021-07-14T15:36:30Z</dcterms:created>
  <dcterms:modified xsi:type="dcterms:W3CDTF">2025-02-24T15:44:24Z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0x01010091764DA3D0C83F4596DFC184F69FE0EC</vt:lpwstr>
  </property>
  <property fmtid="{D5CDD505-2E9C-101B-9397-08002B2CF9AE}" pid="3" name="MediaServiceImageTags">
    <vt:lpwstr/>
  </property>
</Properties>
</file>